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4" r:id="rId3"/>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B60"/>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87" d="100"/>
          <a:sy n="87" d="100"/>
        </p:scale>
        <p:origin x="2616"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4/9/2024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4/9/2024</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10A7F5-F455-C0C9-18A4-7784205091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D4429125-3AF4-DAD7-5136-D3C4F95BCA90}"/>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0E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53C8E70B-76B7-AA13-BF84-398F556293C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4D2D20FE-6D2C-D98F-D098-13A1E4E83DE2}"/>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5A8BB2EE-D93D-8A54-BF19-FBE5D2990925}"/>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4/9/2024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236395F-7615-8D78-760D-AF86DB0E27D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E299A9B5-6EB2-E19E-A24D-65540F5AD740}"/>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3341551-DB16-0DDE-C1DE-9CDEF58F8887}"/>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F719AB63-DBAB-93D5-81C1-79EBC02026A0}"/>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4B80184-FE62-8254-A613-02C7F3FA02DB}"/>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321F73D4-1410-6D20-D130-B3D392A4477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D90A7D92-31FC-14A0-4E7C-3DCAA4D8A2B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35105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4/9/2024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4/9/2024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4/9/2024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2E1B7CF-BD40-1DE7-61D2-7E909FE11F68}"/>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Inter &amp; Secondary      Breakfast Menu</a:t>
            </a:r>
            <a:endParaRPr lang="en-US" dirty="0"/>
          </a:p>
        </p:txBody>
      </p:sp>
      <p:sp>
        <p:nvSpPr>
          <p:cNvPr id="10" name="Title 9">
            <a:extLst>
              <a:ext uri="{FF2B5EF4-FFF2-40B4-BE49-F238E27FC236}">
                <a16:creationId xmlns:a16="http://schemas.microsoft.com/office/drawing/2014/main" id="{129EFEAF-D7BF-6084-D93A-0700D2151FD5}"/>
              </a:ext>
            </a:extLst>
          </p:cNvPr>
          <p:cNvSpPr txBox="1">
            <a:spLocks noGrp="1"/>
          </p:cNvSpPr>
          <p:nvPr>
            <p:ph type="title" idx="4294967295"/>
          </p:nvPr>
        </p:nvSpPr>
        <p:spPr>
          <a:xfrm>
            <a:off x="8224750" y="46270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003C56"/>
                  </a:solidFill>
                </a:ln>
                <a:solidFill>
                  <a:schemeClr val="bg1"/>
                </a:solidFill>
                <a:effectLst/>
                <a:uLnTx/>
                <a:uFillTx/>
                <a:latin typeface="Arial Black" panose="020B0604020202020204" pitchFamily="34" charset="0"/>
                <a:ea typeface="+mn-ea"/>
                <a:cs typeface="Arial Black" panose="020B0604020202020204" pitchFamily="34" charset="0"/>
              </a:rPr>
              <a:t>MAY</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EEF1EA90-B997-4B98-35D6-81D95FD7189E}"/>
              </a:ext>
            </a:extLst>
          </p:cNvPr>
          <p:cNvSpPr txBox="1"/>
          <p:nvPr/>
        </p:nvSpPr>
        <p:spPr>
          <a:xfrm>
            <a:off x="8499846" y="3626281"/>
            <a:ext cx="1527463" cy="2308324"/>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Served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100% Apple or</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 Orange Juice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Fat Free Chocolate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Milk Low Fat</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a:ln w="28575">
                  <a:noFill/>
                </a:ln>
                <a:solidFill>
                  <a:schemeClr val="tx1"/>
                </a:solidFill>
                <a:latin typeface="Calibri" panose="020F0502020204030204" pitchFamily="34" charset="0"/>
                <a:cs typeface="Calibri" panose="020F0502020204030204" pitchFamily="34" charset="0"/>
              </a:rPr>
              <a:t>White Milk</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24B7CE4D-D510-F3FE-FA6B-08D01B2D2131}"/>
              </a:ext>
            </a:extLst>
          </p:cNvPr>
          <p:cNvGraphicFramePr>
            <a:graphicFrameLocks noGrp="1"/>
          </p:cNvGraphicFramePr>
          <p:nvPr>
            <p:extLst>
              <p:ext uri="{D42A27DB-BD31-4B8C-83A1-F6EECF244321}">
                <p14:modId xmlns:p14="http://schemas.microsoft.com/office/powerpoint/2010/main" val="3754113157"/>
              </p:ext>
            </p:extLst>
          </p:nvPr>
        </p:nvGraphicFramePr>
        <p:xfrm>
          <a:off x="68516" y="356698"/>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Dutch Waffles</a:t>
                      </a:r>
                    </a:p>
                    <a:p>
                      <a:pPr algn="l"/>
                      <a:r>
                        <a:rPr lang="en-US" sz="1200" spc="0" dirty="0">
                          <a:latin typeface="+mn-lt"/>
                          <a:cs typeface="Arial" panose="020B0604020202020204" pitchFamily="34" charset="0"/>
                        </a:rPr>
                        <a:t>       Sausage Links</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Oatmeal</a:t>
                      </a:r>
                    </a:p>
                    <a:p>
                      <a:r>
                        <a:rPr lang="en-US" sz="1200" spc="0" dirty="0">
                          <a:latin typeface="+mn-lt"/>
                          <a:cs typeface="Arial" panose="020B0604020202020204" pitchFamily="34" charset="0"/>
                        </a:rPr>
                        <a:t>            Cinnamon Toast</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Cereal</a:t>
                      </a:r>
                    </a:p>
                    <a:p>
                      <a:pPr algn="l"/>
                      <a:r>
                        <a:rPr lang="en-US" sz="1200" spc="0" dirty="0">
                          <a:latin typeface="+mn-lt"/>
                          <a:cs typeface="Arial" panose="020B0604020202020204" pitchFamily="34" charset="0"/>
                        </a:rPr>
                        <a:t>        Pop Tarts</a:t>
                      </a:r>
                    </a:p>
                    <a:p>
                      <a:pPr algn="l"/>
                      <a:r>
                        <a:rPr lang="en-US" sz="1200" spc="0" dirty="0">
                          <a:latin typeface="+mn-lt"/>
                          <a:cs typeface="Arial" panose="020B0604020202020204" pitchFamily="34" charset="0"/>
                        </a:rPr>
                        <a:t>       Fruit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Biscuit &amp; Gravy</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Cinnamon Roll</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Mini Pancakes</a:t>
                      </a:r>
                    </a:p>
                    <a:p>
                      <a:r>
                        <a:rPr lang="en-US" sz="1200" spc="0" dirty="0">
                          <a:latin typeface="+mn-lt"/>
                          <a:cs typeface="Arial" panose="020B0604020202020204" pitchFamily="34" charset="0"/>
                        </a:rPr>
                        <a:t>              Sausage</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Kolache</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C7484BAC-7A64-2A26-9E37-B59E740FFA20}"/>
              </a:ext>
            </a:extLst>
          </p:cNvPr>
          <p:cNvSpPr>
            <a:spLocks noGrp="1"/>
          </p:cNvSpPr>
          <p:nvPr>
            <p:ph type="dt" sz="half" idx="2"/>
          </p:nvPr>
        </p:nvSpPr>
        <p:spPr/>
        <p:txBody>
          <a:bodyPr/>
          <a:lstStyle/>
          <a:p>
            <a:pPr algn="r"/>
            <a:r>
              <a:rPr lang="en-US" dirty="0"/>
              <a:t>Updated 5/1/2024</a:t>
            </a:r>
          </a:p>
          <a:p>
            <a:pPr algn="r"/>
            <a:r>
              <a:rPr lang="en-US" dirty="0" err="1"/>
              <a:t>www.SquareMeals.org</a:t>
            </a:r>
            <a:endParaRPr lang="en-US" dirty="0"/>
          </a:p>
        </p:txBody>
      </p:sp>
    </p:spTree>
    <p:extLst>
      <p:ext uri="{BB962C8B-B14F-4D97-AF65-F5344CB8AC3E}">
        <p14:creationId xmlns:p14="http://schemas.microsoft.com/office/powerpoint/2010/main" val="1277516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2026</TotalTime>
  <Words>158</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MAY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203</cp:revision>
  <dcterms:created xsi:type="dcterms:W3CDTF">2018-01-29T19:14:57Z</dcterms:created>
  <dcterms:modified xsi:type="dcterms:W3CDTF">2024-04-09T13:52:39Z</dcterms:modified>
</cp:coreProperties>
</file>